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5" d="100"/>
          <a:sy n="85" d="100"/>
        </p:scale>
        <p:origin x="20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1/26/2020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Recommendation for business by area</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89423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a:t>
            </a:r>
            <a:endParaRPr lang="en-US" dirty="0"/>
          </a:p>
        </p:txBody>
      </p:sp>
      <p:sp>
        <p:nvSpPr>
          <p:cNvPr id="3" name="Content Placeholder 2"/>
          <p:cNvSpPr>
            <a:spLocks noGrp="1"/>
          </p:cNvSpPr>
          <p:nvPr>
            <p:ph idx="1"/>
          </p:nvPr>
        </p:nvSpPr>
        <p:spPr/>
        <p:txBody>
          <a:bodyPr/>
          <a:lstStyle/>
          <a:p>
            <a:r>
              <a:rPr lang="en-US" dirty="0" smtClean="0"/>
              <a:t>To see how similar and dissimilar is Brooklyn , </a:t>
            </a:r>
            <a:r>
              <a:rPr lang="en-US" dirty="0" err="1" smtClean="0"/>
              <a:t>NewYork</a:t>
            </a:r>
            <a:r>
              <a:rPr lang="en-US" dirty="0" smtClean="0"/>
              <a:t> to </a:t>
            </a:r>
            <a:r>
              <a:rPr lang="en-US" dirty="0" err="1" smtClean="0"/>
              <a:t>Etobicoke</a:t>
            </a:r>
            <a:r>
              <a:rPr lang="en-US" dirty="0" smtClean="0"/>
              <a:t>, Toronto.</a:t>
            </a:r>
          </a:p>
          <a:p>
            <a:r>
              <a:rPr lang="en-US" dirty="0" smtClean="0"/>
              <a:t>These are two cities in the similar climatic conditions in the world and it will be interesting to see how different are the venues in counts from both.</a:t>
            </a:r>
            <a:endParaRPr lang="en-US" dirty="0"/>
          </a:p>
        </p:txBody>
      </p:sp>
    </p:spTree>
    <p:extLst>
      <p:ext uri="{BB962C8B-B14F-4D97-AF65-F5344CB8AC3E}">
        <p14:creationId xmlns:p14="http://schemas.microsoft.com/office/powerpoint/2010/main" val="2851959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	</a:t>
            </a:r>
            <a:endParaRPr lang="en-US" dirty="0"/>
          </a:p>
        </p:txBody>
      </p:sp>
      <p:sp>
        <p:nvSpPr>
          <p:cNvPr id="3" name="Content Placeholder 2"/>
          <p:cNvSpPr>
            <a:spLocks noGrp="1"/>
          </p:cNvSpPr>
          <p:nvPr>
            <p:ph idx="1"/>
          </p:nvPr>
        </p:nvSpPr>
        <p:spPr/>
        <p:txBody>
          <a:bodyPr/>
          <a:lstStyle/>
          <a:p>
            <a:r>
              <a:rPr lang="en-US" dirty="0"/>
              <a:t>New York data are from a </a:t>
            </a:r>
            <a:r>
              <a:rPr lang="en-US" dirty="0" err="1"/>
              <a:t>json</a:t>
            </a:r>
            <a:r>
              <a:rPr lang="en-US" dirty="0"/>
              <a:t> file that was provided during our course, and Toronto data are from table in Wikipedia page which contains list of postcodes in Canada. These data was used with Foursquare API for finding data about restaurants in different neighborhoods and clustering them.          </a:t>
            </a:r>
          </a:p>
          <a:p>
            <a:endParaRPr lang="en-US" dirty="0"/>
          </a:p>
        </p:txBody>
      </p:sp>
    </p:spTree>
    <p:extLst>
      <p:ext uri="{BB962C8B-B14F-4D97-AF65-F5344CB8AC3E}">
        <p14:creationId xmlns:p14="http://schemas.microsoft.com/office/powerpoint/2010/main" val="418698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Cleaning	</a:t>
            </a:r>
            <a:endParaRPr lang="en-US" dirty="0"/>
          </a:p>
        </p:txBody>
      </p:sp>
      <p:sp>
        <p:nvSpPr>
          <p:cNvPr id="3" name="Content Placeholder 2"/>
          <p:cNvSpPr>
            <a:spLocks noGrp="1"/>
          </p:cNvSpPr>
          <p:nvPr>
            <p:ph idx="1"/>
          </p:nvPr>
        </p:nvSpPr>
        <p:spPr/>
        <p:txBody>
          <a:bodyPr>
            <a:normAutofit fontScale="92500" lnSpcReduction="20000"/>
          </a:bodyPr>
          <a:lstStyle/>
          <a:p>
            <a:r>
              <a:rPr lang="en-US" dirty="0"/>
              <a:t>For New York data, after loading the </a:t>
            </a:r>
            <a:r>
              <a:rPr lang="en-US" dirty="0" err="1"/>
              <a:t>json</a:t>
            </a:r>
            <a:r>
              <a:rPr lang="en-US" dirty="0"/>
              <a:t> file which contains data about of 306 neighborhoods, some features are extracted from the </a:t>
            </a:r>
            <a:r>
              <a:rPr lang="en-US" dirty="0" err="1"/>
              <a:t>json</a:t>
            </a:r>
            <a:r>
              <a:rPr lang="en-US" dirty="0"/>
              <a:t> file such as Borough, Neighborhood, Latitude, and longitude. Then, a  for loop is used for filling the neighborhood data frame. Now neighborhood data frame can be used with geocoder to find the latitude and longitudes.</a:t>
            </a:r>
          </a:p>
          <a:p>
            <a:r>
              <a:rPr lang="en-US" dirty="0"/>
              <a:t>For Toronto data, after scraping postcodes from list of postcodes of Canada from Wikipedia page, all boroughs and neighborhoods are cleaned up by removing all not assigned values from the table. Also, geocoder library was used for finding the latitude and longitude of neighborhoods in Toronto</a:t>
            </a:r>
          </a:p>
          <a:p>
            <a:r>
              <a:rPr lang="en-US" dirty="0"/>
              <a:t> </a:t>
            </a:r>
          </a:p>
          <a:p>
            <a:endParaRPr lang="en-US" dirty="0"/>
          </a:p>
        </p:txBody>
      </p:sp>
    </p:spTree>
    <p:extLst>
      <p:ext uri="{BB962C8B-B14F-4D97-AF65-F5344CB8AC3E}">
        <p14:creationId xmlns:p14="http://schemas.microsoft.com/office/powerpoint/2010/main" val="836997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imported</a:t>
            </a:r>
            <a:endParaRPr lang="en-US" dirty="0"/>
          </a:p>
        </p:txBody>
      </p:sp>
      <p:sp>
        <p:nvSpPr>
          <p:cNvPr id="3" name="Content Placeholder 2"/>
          <p:cNvSpPr>
            <a:spLocks noGrp="1"/>
          </p:cNvSpPr>
          <p:nvPr>
            <p:ph idx="1"/>
          </p:nvPr>
        </p:nvSpPr>
        <p:spPr/>
        <p:txBody>
          <a:bodyPr>
            <a:normAutofit fontScale="92500" lnSpcReduction="10000"/>
          </a:bodyPr>
          <a:lstStyle/>
          <a:p>
            <a:r>
              <a:rPr lang="en-US" dirty="0"/>
              <a:t>•	</a:t>
            </a:r>
            <a:r>
              <a:rPr lang="en-US" dirty="0" err="1"/>
              <a:t>numpy</a:t>
            </a:r>
            <a:r>
              <a:rPr lang="en-US" dirty="0"/>
              <a:t> to handle data in form of vectors which fasten the computations</a:t>
            </a:r>
          </a:p>
          <a:p>
            <a:r>
              <a:rPr lang="en-US" dirty="0"/>
              <a:t>•	pandas to deal with data frames</a:t>
            </a:r>
          </a:p>
          <a:p>
            <a:r>
              <a:rPr lang="en-US" dirty="0"/>
              <a:t>•	</a:t>
            </a:r>
            <a:r>
              <a:rPr lang="en-US" dirty="0" err="1"/>
              <a:t>json</a:t>
            </a:r>
            <a:r>
              <a:rPr lang="en-US" dirty="0"/>
              <a:t> library to handle </a:t>
            </a:r>
            <a:r>
              <a:rPr lang="en-US" dirty="0" err="1"/>
              <a:t>json</a:t>
            </a:r>
            <a:r>
              <a:rPr lang="en-US" dirty="0"/>
              <a:t> files</a:t>
            </a:r>
          </a:p>
          <a:p>
            <a:r>
              <a:rPr lang="en-US" dirty="0"/>
              <a:t>•	requests library to handle requests</a:t>
            </a:r>
          </a:p>
          <a:p>
            <a:r>
              <a:rPr lang="en-US" dirty="0"/>
              <a:t>•	</a:t>
            </a:r>
            <a:r>
              <a:rPr lang="en-US" dirty="0" err="1"/>
              <a:t>matplotlib</a:t>
            </a:r>
            <a:r>
              <a:rPr lang="en-US" dirty="0"/>
              <a:t> for plotting charts</a:t>
            </a:r>
          </a:p>
          <a:p>
            <a:r>
              <a:rPr lang="en-US" dirty="0"/>
              <a:t>•	k-means for clustering</a:t>
            </a:r>
          </a:p>
          <a:p>
            <a:r>
              <a:rPr lang="en-US" dirty="0"/>
              <a:t>•	folium for map rendering</a:t>
            </a:r>
          </a:p>
          <a:p>
            <a:endParaRPr lang="en-US" dirty="0"/>
          </a:p>
        </p:txBody>
      </p:sp>
    </p:spTree>
    <p:extLst>
      <p:ext uri="{BB962C8B-B14F-4D97-AF65-F5344CB8AC3E}">
        <p14:creationId xmlns:p14="http://schemas.microsoft.com/office/powerpoint/2010/main" val="2698894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Neighborhoods in </a:t>
            </a:r>
            <a:r>
              <a:rPr lang="en-US" dirty="0" err="1" smtClean="0"/>
              <a:t>NewYork</a:t>
            </a:r>
            <a:endParaRPr lang="en-US" dirty="0"/>
          </a:p>
        </p:txBody>
      </p:sp>
      <p:sp>
        <p:nvSpPr>
          <p:cNvPr id="3" name="Content Placeholder 2"/>
          <p:cNvSpPr>
            <a:spLocks noGrp="1"/>
          </p:cNvSpPr>
          <p:nvPr>
            <p:ph idx="1"/>
          </p:nvPr>
        </p:nvSpPr>
        <p:spPr>
          <a:xfrm>
            <a:off x="1295402" y="2528895"/>
            <a:ext cx="3265240" cy="3253596"/>
          </a:xfrm>
        </p:spPr>
        <p:txBody>
          <a:bodyPr/>
          <a:lstStyle/>
          <a:p>
            <a:r>
              <a:rPr lang="en-US" dirty="0" smtClean="0"/>
              <a:t>There were in total of  306 neighborhood in </a:t>
            </a:r>
            <a:r>
              <a:rPr lang="en-US" dirty="0" err="1" smtClean="0"/>
              <a:t>NewYork</a:t>
            </a:r>
            <a:endParaRPr lang="en-US" dirty="0"/>
          </a:p>
        </p:txBody>
      </p:sp>
      <p:pic>
        <p:nvPicPr>
          <p:cNvPr id="102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137" y="2408707"/>
            <a:ext cx="6122126" cy="381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26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Brooklyn</a:t>
            </a:r>
            <a:endParaRPr lang="en-US" dirty="0"/>
          </a:p>
        </p:txBody>
      </p:sp>
      <p:sp>
        <p:nvSpPr>
          <p:cNvPr id="3" name="Content Placeholder 2"/>
          <p:cNvSpPr>
            <a:spLocks noGrp="1"/>
          </p:cNvSpPr>
          <p:nvPr>
            <p:ph idx="1"/>
          </p:nvPr>
        </p:nvSpPr>
        <p:spPr>
          <a:xfrm>
            <a:off x="1295401" y="2556932"/>
            <a:ext cx="2606039" cy="3318936"/>
          </a:xfrm>
        </p:spPr>
        <p:txBody>
          <a:bodyPr/>
          <a:lstStyle/>
          <a:p>
            <a:r>
              <a:rPr lang="en-US" dirty="0" smtClean="0"/>
              <a:t>This map shows all the boroughs for Brooklyn Neighborhood.</a:t>
            </a:r>
            <a:endParaRPr lang="en-US" dirty="0"/>
          </a:p>
        </p:txBody>
      </p:sp>
      <p:pic>
        <p:nvPicPr>
          <p:cNvPr id="205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1439" y="2553231"/>
            <a:ext cx="7123611" cy="33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41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a:t>
            </a:r>
            <a:r>
              <a:rPr lang="en-US" dirty="0" err="1" smtClean="0"/>
              <a:t>Comaprison</a:t>
            </a:r>
            <a:endParaRPr lang="en-US" dirty="0"/>
          </a:p>
        </p:txBody>
      </p:sp>
      <p:sp>
        <p:nvSpPr>
          <p:cNvPr id="3" name="Content Placeholder 2"/>
          <p:cNvSpPr>
            <a:spLocks noGrp="1"/>
          </p:cNvSpPr>
          <p:nvPr>
            <p:ph idx="1"/>
          </p:nvPr>
        </p:nvSpPr>
        <p:spPr>
          <a:xfrm>
            <a:off x="807721" y="1968136"/>
            <a:ext cx="10600508" cy="444137"/>
          </a:xfrm>
        </p:spPr>
        <p:txBody>
          <a:bodyPr>
            <a:normAutofit lnSpcReduction="10000"/>
          </a:bodyPr>
          <a:lstStyle/>
          <a:p>
            <a:r>
              <a:rPr lang="en-US" dirty="0" smtClean="0"/>
              <a:t>BROOKLYN VENUES CLUSTERD VS ETOBICOKE CLUSTERED</a:t>
            </a:r>
            <a:endParaRPr lang="en-US" dirty="0"/>
          </a:p>
        </p:txBody>
      </p:sp>
      <p:pic>
        <p:nvPicPr>
          <p:cNvPr id="307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1" y="2617950"/>
            <a:ext cx="4947620" cy="36115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635" y="2528047"/>
            <a:ext cx="5029583" cy="36307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p:cNvSpPr>
            <a:spLocks noChangeArrowheads="1"/>
          </p:cNvSpPr>
          <p:nvPr/>
        </p:nvSpPr>
        <p:spPr bwMode="auto">
          <a:xfrm>
            <a:off x="1733005" y="-3135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7"/>
          <p:cNvSpPr>
            <a:spLocks noChangeArrowheads="1"/>
          </p:cNvSpPr>
          <p:nvPr/>
        </p:nvSpPr>
        <p:spPr bwMode="auto">
          <a:xfrm>
            <a:off x="1733005" y="37552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216140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352</TotalTime>
  <Words>256</Words>
  <Application>Microsoft Office PowerPoint</Application>
  <PresentationFormat>Widescreen</PresentationFormat>
  <Paragraphs>24</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Garamond</vt:lpstr>
      <vt:lpstr>Organic</vt:lpstr>
      <vt:lpstr>Recommendation for business by area</vt:lpstr>
      <vt:lpstr>Objective </vt:lpstr>
      <vt:lpstr>Data Sources </vt:lpstr>
      <vt:lpstr>Data Cleaning </vt:lpstr>
      <vt:lpstr>Libraries imported</vt:lpstr>
      <vt:lpstr>Neighborhoods in NewYork</vt:lpstr>
      <vt:lpstr>Brooklyn</vt:lpstr>
      <vt:lpstr>Clustering Comaprison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for business by area</dc:title>
  <dc:creator>Rane, Darshana</dc:creator>
  <cp:lastModifiedBy>Rane, Darshana</cp:lastModifiedBy>
  <cp:revision>2</cp:revision>
  <dcterms:created xsi:type="dcterms:W3CDTF">2020-01-26T19:01:24Z</dcterms:created>
  <dcterms:modified xsi:type="dcterms:W3CDTF">2020-01-27T00:53:55Z</dcterms:modified>
</cp:coreProperties>
</file>